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00240"/>
            <a:ext cx="9144000" cy="1643074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Литературная гостиная    </a:t>
            </a:r>
            <a:br>
              <a:rPr lang="ru-RU" dirty="0" smtClean="0"/>
            </a:br>
            <a:r>
              <a:rPr lang="ru-RU" dirty="0" smtClean="0"/>
              <a:t>«Встреча с литературными героями»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nna-Ahmatova-portret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7713553" cy="60937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sheva_pervaia_vstrecha_mastera_i_margar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7905668" cy="63047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островский гроза кате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42"/>
            <a:ext cx="4849943" cy="6643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5286412" cy="6764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85728"/>
            <a:ext cx="5572164" cy="62151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lljustracija-vojna-i-mir-Kutuzov-A-Nikolaev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12641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скачанные файлы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1" y="0"/>
            <a:ext cx="4572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37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5552011" cy="677545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903" y="0"/>
            <a:ext cx="502570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тин К С Станиславский 19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864" y="0"/>
            <a:ext cx="4398755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качанные файлы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4496518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full_marina_cwietajewa_east_news_77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8124" y="571480"/>
            <a:ext cx="4475876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3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         Литературная гостиная     «Встреча с литературными героями»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Литературная гостиная     «Встреча с литературными героями»</dc:title>
  <cp:lastModifiedBy>Гость</cp:lastModifiedBy>
  <cp:revision>3</cp:revision>
  <dcterms:modified xsi:type="dcterms:W3CDTF">2018-02-13T05:32:42Z</dcterms:modified>
</cp:coreProperties>
</file>