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Литературный КВН</a:t>
            </a: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«Наш Пушкин»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4) </a:t>
            </a:r>
            <a:r>
              <a:rPr lang="ru-RU" b="1" dirty="0" smtClean="0">
                <a:cs typeface="Courier New" pitchFamily="49" charset="0"/>
              </a:rPr>
              <a:t>Кто из персонажей произведения </a:t>
            </a:r>
            <a:r>
              <a:rPr lang="ru-RU" b="1" dirty="0" smtClean="0">
                <a:cs typeface="Courier New" pitchFamily="49" charset="0"/>
              </a:rPr>
              <a:t>Пушкина…</a:t>
            </a:r>
          </a:p>
          <a:p>
            <a:pPr>
              <a:buNone/>
            </a:pPr>
            <a:r>
              <a:rPr lang="ru-RU" dirty="0" smtClean="0">
                <a:cs typeface="Courier New" pitchFamily="49" charset="0"/>
              </a:rPr>
              <a:t>а) … имел шапку - невидимку? </a:t>
            </a:r>
          </a:p>
          <a:p>
            <a:pPr>
              <a:buNone/>
            </a:pPr>
            <a:r>
              <a:rPr lang="ru-RU" dirty="0" smtClean="0">
                <a:cs typeface="Courier New" pitchFamily="49" charset="0"/>
              </a:rPr>
              <a:t>б) … думал о том, что был он беден, что трудом он должен был себе доставить и независимость и честь?</a:t>
            </a:r>
          </a:p>
          <a:p>
            <a:pPr>
              <a:buNone/>
            </a:pPr>
            <a:r>
              <a:rPr lang="ru-RU" dirty="0" smtClean="0">
                <a:cs typeface="Courier New" pitchFamily="49" charset="0"/>
              </a:rPr>
              <a:t>а</a:t>
            </a:r>
            <a:r>
              <a:rPr lang="ru-RU" dirty="0" smtClean="0">
                <a:cs typeface="Courier New" pitchFamily="49" charset="0"/>
              </a:rPr>
              <a:t>) … ответила мужу перед боем: «Нечего мне под старость лет расставаться с тобою да искать одинокой могилы на чужой стороне. Вместе жить, вместе и умирать»?</a:t>
            </a:r>
          </a:p>
          <a:p>
            <a:pPr>
              <a:buNone/>
            </a:pPr>
            <a:r>
              <a:rPr lang="ru-RU" dirty="0" smtClean="0">
                <a:cs typeface="Courier New" pitchFamily="49" charset="0"/>
              </a:rPr>
              <a:t>б</a:t>
            </a:r>
            <a:r>
              <a:rPr lang="ru-RU" dirty="0" smtClean="0">
                <a:cs typeface="Courier New" pitchFamily="49" charset="0"/>
              </a:rPr>
              <a:t>)… делал змея из  географической карты?</a:t>
            </a:r>
            <a:endParaRPr lang="ru-RU" dirty="0" smtClean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5) В каких произведениях Пушкина изображены эти картины природы?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/>
              <a:t>Б</a:t>
            </a:r>
            <a:r>
              <a:rPr lang="ru-RU" dirty="0" smtClean="0"/>
              <a:t>уря мглою небо кроет;</a:t>
            </a:r>
          </a:p>
          <a:p>
            <a:pPr>
              <a:buNone/>
            </a:pPr>
            <a:r>
              <a:rPr lang="ru-RU" dirty="0" smtClean="0"/>
              <a:t>Вихри снежные крутя;</a:t>
            </a:r>
          </a:p>
          <a:p>
            <a:pPr>
              <a:buNone/>
            </a:pPr>
            <a:r>
              <a:rPr lang="ru-RU" dirty="0" smtClean="0"/>
              <a:t>То, как зверь, она завоет,</a:t>
            </a:r>
          </a:p>
          <a:p>
            <a:pPr>
              <a:buNone/>
            </a:pPr>
            <a:r>
              <a:rPr lang="ru-RU" dirty="0" smtClean="0"/>
              <a:t>То заплачет, как дитя.</a:t>
            </a:r>
          </a:p>
          <a:p>
            <a:pPr>
              <a:buNone/>
            </a:pPr>
            <a:r>
              <a:rPr lang="ru-RU" dirty="0" smtClean="0"/>
              <a:t>а) Под </a:t>
            </a:r>
            <a:r>
              <a:rPr lang="ru-RU" dirty="0" err="1" smtClean="0"/>
              <a:t>голубыми</a:t>
            </a:r>
            <a:r>
              <a:rPr lang="ru-RU" dirty="0" smtClean="0"/>
              <a:t> небесами</a:t>
            </a:r>
          </a:p>
          <a:p>
            <a:pPr>
              <a:buNone/>
            </a:pPr>
            <a:r>
              <a:rPr lang="ru-RU" dirty="0" smtClean="0"/>
              <a:t>Великолепными коврами, </a:t>
            </a:r>
          </a:p>
          <a:p>
            <a:pPr>
              <a:buNone/>
            </a:pPr>
            <a:r>
              <a:rPr lang="ru-RU" dirty="0" smtClean="0"/>
              <a:t>Блестя на солнце, снег лежит. </a:t>
            </a:r>
            <a:endParaRPr lang="ru-RU" dirty="0"/>
          </a:p>
        </p:txBody>
      </p:sp>
      <p:pic>
        <p:nvPicPr>
          <p:cNvPr id="4098" name="Picture 2" descr="C:\Documents and Settings\Admin\Мои документы\Загрузки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285860"/>
            <a:ext cx="4286280" cy="241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б) Но едва Владимир выехал за околицу, как поднялся ветер и сделалась такая метель, что ничего не </a:t>
            </a:r>
            <a:r>
              <a:rPr lang="ru-RU" dirty="0" err="1" smtClean="0"/>
              <a:t>взвидел</a:t>
            </a:r>
            <a:r>
              <a:rPr lang="ru-RU" dirty="0" smtClean="0"/>
              <a:t>. В одну минуту дорогу занесло.</a:t>
            </a:r>
          </a:p>
          <a:p>
            <a:pPr>
              <a:buNone/>
            </a:pPr>
            <a:r>
              <a:rPr lang="ru-RU" dirty="0" smtClean="0"/>
              <a:t>б) Пошел мелкий снег – и вдруг повалил хлопьями. Ветер завыл; сделалась метель. В одно мгновение темное небо смешалось со снежным морем.  </a:t>
            </a:r>
            <a:endParaRPr lang="ru-RU" dirty="0"/>
          </a:p>
        </p:txBody>
      </p:sp>
      <p:pic>
        <p:nvPicPr>
          <p:cNvPr id="3074" name="Picture 2" descr="C:\Documents and Settings\Admin\Мои документы\Загрузки\метель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232"/>
            <a:ext cx="535781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Загрузки\капитан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33" y="-14290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Знаешь ли ты живопись?</a:t>
            </a:r>
            <a:endParaRPr lang="ru-RU" b="1" dirty="0"/>
          </a:p>
        </p:txBody>
      </p:sp>
      <p:pic>
        <p:nvPicPr>
          <p:cNvPr id="6146" name="Picture 2" descr="C:\Documents and Settings\Admin\Мои документы\Загрузки\апапвав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363125" cy="372901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Загрузки\hello_html_m2478170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42918"/>
            <a:ext cx="289770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до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5277260" cy="3859221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Мои документы\Загрузки\барышн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0230" cy="4891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Юный художник.</a:t>
            </a:r>
            <a:endParaRPr lang="ru-RU" dirty="0"/>
          </a:p>
        </p:txBody>
      </p:sp>
      <p:pic>
        <p:nvPicPr>
          <p:cNvPr id="8195" name="Picture 3" descr="C:\Documents and Settings\Admin\Мои документы\Загрузки\4669410-art-palette-with-paint-brush-for-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286676" cy="500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Проба поэтического пера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Осень, птицы, небо, листья </a:t>
            </a:r>
            <a:endParaRPr lang="ru-RU" dirty="0"/>
          </a:p>
        </p:txBody>
      </p:sp>
      <p:pic>
        <p:nvPicPr>
          <p:cNvPr id="9218" name="Picture 2" descr="C:\Documents and Settings\Admin\Мои документы\Загрузки\осен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19037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Кому из героев сказок принадлежат эти предметы?</a:t>
            </a:r>
            <a:endParaRPr lang="ru-RU" dirty="0"/>
          </a:p>
        </p:txBody>
      </p:sp>
      <p:pic>
        <p:nvPicPr>
          <p:cNvPr id="10242" name="Picture 2" descr="C:\Documents and Settings\Admin\Мои документы\Загрузки\зеркало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286016" cy="171451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Мои документы\Загрузки\оре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2393006" cy="1857388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Мои документы\Загрузки\iяблоко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00174"/>
            <a:ext cx="1912944" cy="1819836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Мои документы\Загрузки\крес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500438"/>
            <a:ext cx="1714512" cy="2115335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Мои документы\Загрузки\раб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500174"/>
            <a:ext cx="2124096" cy="1423216"/>
          </a:xfrm>
          <a:prstGeom prst="rect">
            <a:avLst/>
          </a:prstGeom>
          <a:noFill/>
        </p:spPr>
      </p:pic>
      <p:pic>
        <p:nvPicPr>
          <p:cNvPr id="10247" name="Picture 7" descr="C:\Documents and Settings\Admin\Мои документы\Загрузки\луккк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1762125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литературными героями </a:t>
            </a:r>
            <a:br>
              <a:rPr lang="ru-RU" dirty="0" smtClean="0"/>
            </a:br>
            <a:r>
              <a:rPr lang="ru-RU" dirty="0" smtClean="0"/>
              <a:t>А. С. Пушкина.</a:t>
            </a:r>
            <a:endParaRPr lang="ru-RU" dirty="0"/>
          </a:p>
        </p:txBody>
      </p:sp>
      <p:pic>
        <p:nvPicPr>
          <p:cNvPr id="11266" name="Picture 2" descr="C:\Documents and Settings\Admin\Мои документы\Загрузки\конец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641112" cy="3857652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Мои документы\Загрузки\illyustraciyakpovestipushkinakapitanskayadochk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557" y="1571612"/>
            <a:ext cx="487344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Загрузки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СПАСИБО, ПУШКИН!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«Ты мне, я тебе».</a:t>
            </a:r>
            <a:endParaRPr lang="ru-RU" dirty="0"/>
          </a:p>
        </p:txBody>
      </p:sp>
      <p:pic>
        <p:nvPicPr>
          <p:cNvPr id="2051" name="Picture 3" descr="C:\Documents and Settings\Admin\Мои документы\Загрузки\Воробьева И. Н. Портрет А.С. Пушкин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857916" cy="4176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знатоков произведений А.С.Пушкина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b="1" dirty="0" smtClean="0"/>
              <a:t>1.Откуда эти строки?</a:t>
            </a:r>
          </a:p>
          <a:p>
            <a:pPr marL="514350" indent="-514350">
              <a:buNone/>
            </a:pPr>
            <a:r>
              <a:rPr lang="ru-RU" dirty="0" smtClean="0"/>
              <a:t>а</a:t>
            </a:r>
            <a:r>
              <a:rPr lang="ru-RU" dirty="0" smtClean="0"/>
              <a:t>)У лукоморья дуб зеленый;</a:t>
            </a:r>
          </a:p>
          <a:p>
            <a:pPr marL="514350" indent="-514350">
              <a:buNone/>
            </a:pPr>
            <a:r>
              <a:rPr lang="ru-RU" dirty="0" smtClean="0"/>
              <a:t>Златая цепь на дубе том.</a:t>
            </a:r>
          </a:p>
          <a:p>
            <a:pPr marL="514350" indent="-514350">
              <a:buNone/>
            </a:pPr>
            <a:r>
              <a:rPr lang="ru-RU" dirty="0" smtClean="0"/>
              <a:t>а</a:t>
            </a:r>
            <a:r>
              <a:rPr lang="ru-RU" dirty="0" smtClean="0"/>
              <a:t>) Швед, русский – колет, рубит, режет.</a:t>
            </a:r>
          </a:p>
          <a:p>
            <a:pPr marL="514350" indent="-514350">
              <a:buNone/>
            </a:pPr>
            <a:r>
              <a:rPr lang="ru-RU" dirty="0" smtClean="0"/>
              <a:t>Бой барабанный, клики, скрежет, </a:t>
            </a:r>
          </a:p>
          <a:p>
            <a:pPr marL="514350" indent="-514350">
              <a:buNone/>
            </a:pPr>
            <a:r>
              <a:rPr lang="ru-RU" dirty="0" smtClean="0"/>
              <a:t>Гром пушек, топот, ржанье, стон,</a:t>
            </a:r>
          </a:p>
          <a:p>
            <a:pPr marL="514350" indent="-514350">
              <a:buNone/>
            </a:pPr>
            <a:r>
              <a:rPr lang="ru-RU" dirty="0" smtClean="0"/>
              <a:t>И смерть и ад со всех сторон…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Сквозь волнистые туманы </a:t>
            </a:r>
          </a:p>
          <a:p>
            <a:pPr>
              <a:buNone/>
            </a:pPr>
            <a:r>
              <a:rPr lang="ru-RU" dirty="0" smtClean="0"/>
              <a:t>Пробирается луна, 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п</a:t>
            </a:r>
            <a:r>
              <a:rPr lang="ru-RU" dirty="0" smtClean="0"/>
              <a:t>ечальные поляны</a:t>
            </a:r>
          </a:p>
          <a:p>
            <a:pPr>
              <a:buNone/>
            </a:pPr>
            <a:r>
              <a:rPr lang="ru-RU" dirty="0" smtClean="0"/>
              <a:t>Льет печально свет она.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«Волхвы не боятся могучих владык,</a:t>
            </a:r>
          </a:p>
          <a:p>
            <a:pPr>
              <a:buNone/>
            </a:pPr>
            <a:r>
              <a:rPr lang="ru-RU" dirty="0" smtClean="0"/>
              <a:t>А княжеский дар им не нужен».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Кто так жил?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) Весь день ходил пешком,</a:t>
            </a:r>
          </a:p>
          <a:p>
            <a:pPr>
              <a:buNone/>
            </a:pPr>
            <a:r>
              <a:rPr lang="ru-RU" dirty="0" smtClean="0"/>
              <a:t>А спал на пристани; питался</a:t>
            </a:r>
          </a:p>
          <a:p>
            <a:pPr>
              <a:buNone/>
            </a:pPr>
            <a:r>
              <a:rPr lang="ru-RU" dirty="0" smtClean="0"/>
              <a:t>В окошко поданным куском…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) Бывало, он еще в </a:t>
            </a:r>
            <a:r>
              <a:rPr lang="ru-RU" dirty="0" err="1" smtClean="0"/>
              <a:t>постеле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К нему записочки несут.</a:t>
            </a:r>
          </a:p>
          <a:p>
            <a:pPr>
              <a:buNone/>
            </a:pPr>
            <a:r>
              <a:rPr lang="ru-RU" dirty="0" smtClean="0"/>
              <a:t>Что? Приглашенья? В самом деле, </a:t>
            </a:r>
          </a:p>
          <a:p>
            <a:pPr>
              <a:buNone/>
            </a:pPr>
            <a:r>
              <a:rPr lang="ru-RU" dirty="0" smtClean="0"/>
              <a:t>Три дома на вечер зовут.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«Я жил недорослем, гоняя голубей и играя чехарду с дворовыми мальчишками.</a:t>
            </a:r>
            <a:r>
              <a:rPr lang="ru-RU" dirty="0" smtClean="0"/>
              <a:t> </a:t>
            </a:r>
            <a:r>
              <a:rPr lang="ru-RU" dirty="0" smtClean="0"/>
              <a:t>Между тем минуло мне 16 лет. Тут судьба моя переменилась».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Ею дом держался: что прибрать, что приготовить, за всем успевала. Бывало, кто ни проедет, всякий похвалит никто не осудит.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Кто изображен </a:t>
            </a:r>
            <a:r>
              <a:rPr lang="ru-RU" b="1" dirty="0" smtClean="0"/>
              <a:t>П</a:t>
            </a:r>
            <a:r>
              <a:rPr lang="ru-RU" b="1" dirty="0" smtClean="0"/>
              <a:t>ушкиным  в этих строках?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а) … Его глаза</a:t>
            </a:r>
          </a:p>
          <a:p>
            <a:pPr>
              <a:buNone/>
            </a:pPr>
            <a:r>
              <a:rPr lang="ru-RU" dirty="0" smtClean="0"/>
              <a:t>Сияют, лик его ужасен.</a:t>
            </a:r>
          </a:p>
          <a:p>
            <a:pPr>
              <a:buNone/>
            </a:pPr>
            <a:r>
              <a:rPr lang="ru-RU" dirty="0" smtClean="0"/>
              <a:t>Движенья быстры. Он прекрасен.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) Всегда скромна, всегда послушна, 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сегда как утро весела,</a:t>
            </a:r>
          </a:p>
          <a:p>
            <a:pPr>
              <a:buNone/>
            </a:pPr>
            <a:r>
              <a:rPr lang="ru-RU" dirty="0" smtClean="0"/>
              <a:t>Как жизнь поэта простодушна, </a:t>
            </a:r>
          </a:p>
          <a:p>
            <a:pPr>
              <a:buNone/>
            </a:pPr>
            <a:r>
              <a:rPr lang="ru-RU" dirty="0" smtClean="0"/>
              <a:t>Как поцелуй любви мила.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Девушка лет </a:t>
            </a:r>
            <a:r>
              <a:rPr lang="ru-RU" dirty="0" err="1" smtClean="0"/>
              <a:t>осьмнадцати</a:t>
            </a:r>
            <a:r>
              <a:rPr lang="ru-RU" dirty="0" smtClean="0"/>
              <a:t>, круглолицая, румяная, с светло-русыми волосами, гладко зачесанными зауши,  которые у нее так и горели. 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Он был лет сорока, росту среднего, худощав и широкоплеч. В черной бороде его показывалась проседь: живые большие глаза так и бегали. Лицо его имело выражение довольно приятное, но плутовское.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543</Words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Литературный КВН «Наш Пушкин»</vt:lpstr>
      <vt:lpstr>Слайд 2</vt:lpstr>
      <vt:lpstr>Разминка «Ты мне, я тебе».</vt:lpstr>
      <vt:lpstr>Конкурс знатоков произведений А.С.Пушкина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Юный художник.</vt:lpstr>
      <vt:lpstr>Проба поэтического пера </vt:lpstr>
      <vt:lpstr>Кому из героев сказок принадлежат эти предметы?</vt:lpstr>
      <vt:lpstr>Встреча с литературными героями  А. С. Пушкина.</vt:lpstr>
      <vt:lpstr>Кто быстрее?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КВН «Наш Пушкин»</dc:title>
  <cp:lastModifiedBy>Admin</cp:lastModifiedBy>
  <cp:revision>10</cp:revision>
  <dcterms:modified xsi:type="dcterms:W3CDTF">2016-12-30T09:56:38Z</dcterms:modified>
</cp:coreProperties>
</file>